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8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29" autoAdjust="0"/>
    <p:restoredTop sz="94614" autoAdjust="0"/>
  </p:normalViewPr>
  <p:slideViewPr>
    <p:cSldViewPr>
      <p:cViewPr varScale="1">
        <p:scale>
          <a:sx n="106" d="100"/>
          <a:sy n="106" d="100"/>
        </p:scale>
        <p:origin x="202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139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E47CF-CD3F-4846-9761-E569DB6B051B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6C2DB-7B98-48DF-ACAB-708ABB354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261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6C2DB-7B98-48DF-ACAB-708ABB35467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67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4.wdp"/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12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microsoft.com/office/2007/relationships/hdphoto" Target="../media/hdphoto3.wdp"/><Relationship Id="rId5" Type="http://schemas.openxmlformats.org/officeDocument/2006/relationships/image" Target="../media/image12.jpeg"/><Relationship Id="rId10" Type="http://schemas.openxmlformats.org/officeDocument/2006/relationships/image" Target="../media/image16.png"/><Relationship Id="rId4" Type="http://schemas.openxmlformats.org/officeDocument/2006/relationships/image" Target="../media/image11.jpeg"/><Relationship Id="rId9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64910" cy="7173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418257"/>
            <a:ext cx="89289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Просветительское мероприятие</a:t>
            </a:r>
          </a:p>
          <a:p>
            <a:pPr algn="ctr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родителями. </a:t>
            </a:r>
          </a:p>
          <a:p>
            <a:pPr algn="ctr"/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«Чтение и развитие речи»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16016" y="4653136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Мустафина Лилия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Рафаковна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780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xn--80ajjine0d.xn--p1ai/sites/default/files/works/konkurs/reks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4824536" cy="676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614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480720" cy="5544616"/>
          </a:xfrm>
        </p:spPr>
        <p:txBody>
          <a:bodyPr>
            <a:normAutofit fontScale="90000"/>
          </a:bodyPr>
          <a:lstStyle/>
          <a:p>
            <a:br>
              <a:rPr lang="ru-RU" sz="3600" b="1" dirty="0">
                <a:solidFill>
                  <a:srgbClr val="0070C0"/>
                </a:solidFill>
              </a:rPr>
            </a:br>
            <a:br>
              <a:rPr lang="ru-RU" sz="3600" b="1" dirty="0">
                <a:solidFill>
                  <a:srgbClr val="0070C0"/>
                </a:solidFill>
              </a:rPr>
            </a:b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- Зайчонок какой? 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- Как ты думаешь, кого ждет зайчонок?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- Как ты думаешь, о чем мечтает зайчонок?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- А ты знаешь, что любит твой зайчонок?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- А почему зайчонок грустный? </a:t>
            </a:r>
            <a:br>
              <a:rPr lang="ru-RU" sz="3600" b="1" dirty="0">
                <a:solidFill>
                  <a:srgbClr val="0070C0"/>
                </a:solidFill>
              </a:rPr>
            </a:br>
            <a:r>
              <a:rPr lang="ru-RU" sz="3600" b="1" dirty="0">
                <a:solidFill>
                  <a:srgbClr val="0070C0"/>
                </a:solidFill>
              </a:rPr>
              <a:t>- Какие краски ты использовал когда рисовал?</a:t>
            </a: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5090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lylys\Downloads\WhatsApp Image 2025-12-01 at 08.07.23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t="3746" r="1683"/>
          <a:stretch/>
        </p:blipFill>
        <p:spPr bwMode="auto">
          <a:xfrm>
            <a:off x="-396552" y="-96715"/>
            <a:ext cx="9953790" cy="747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643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Picture background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Picture background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Picture background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4" descr="Picture background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6" descr="Picture background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8" descr="Picture background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0" descr="Picture background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2" descr="Picture background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Заголовок 1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b="1" dirty="0" err="1">
                <a:solidFill>
                  <a:schemeClr val="tx2">
                    <a:lumMod val="75000"/>
                  </a:schemeClr>
                </a:solidFill>
              </a:rPr>
              <a:t>В.А.Сухомлинский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«Дети должны жить в мире красоты, игры, сказки, музыки, рисунка, фантазии, творчества»</a:t>
            </a:r>
          </a:p>
        </p:txBody>
      </p:sp>
      <p:pic>
        <p:nvPicPr>
          <p:cNvPr id="2072" name="Picture 2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1086" y1="46629" x2="21246" y2="67697"/>
                        <a14:foregroundMark x1="33706" y1="81180" x2="47125" y2="87360"/>
                        <a14:foregroundMark x1="72045" y1="83427" x2="64377" y2="80618"/>
                        <a14:foregroundMark x1="46645" y1="71629" x2="44888" y2="67978"/>
                        <a14:foregroundMark x1="40575" y1="66573" x2="41374" y2="69101"/>
                        <a14:foregroundMark x1="78115" y1="66854" x2="77636" y2="70506"/>
                        <a14:foregroundMark x1="45367" y1="34270" x2="36581" y2="26404"/>
                        <a14:foregroundMark x1="42173" y1="16573" x2="36901" y2="15730"/>
                        <a14:foregroundMark x1="55911" y1="13764" x2="52556" y2="13483"/>
                        <a14:foregroundMark x1="70128" y1="20506" x2="65974" y2="22191"/>
                        <a14:foregroundMark x1="56070" y1="34831" x2="55272" y2="32865"/>
                        <a14:foregroundMark x1="24441" y1="19944" x2="21885" y2="23596"/>
                        <a14:foregroundMark x1="66294" y1="74157" x2="67412" y2="783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775" y="3140968"/>
            <a:ext cx="596265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366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4" y="-24358"/>
            <a:ext cx="9306643" cy="719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229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79421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640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920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08"/>
          <a:stretch/>
        </p:blipFill>
        <p:spPr bwMode="auto">
          <a:xfrm>
            <a:off x="-609600" y="0"/>
            <a:ext cx="9753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835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-16397"/>
            <a:ext cx="11344583" cy="687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677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10" y="0"/>
            <a:ext cx="9134990" cy="687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475656" y="908720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latin typeface="Bahnschrift SemiCondensed" pitchFamily="34" charset="0"/>
              </a:rPr>
              <a:t>К.Д. Ушинский « Учите ребенка каким-нибудь неизвестным ему пяти словам – он будет долго и напрасно мучиться, а свяжите двадцать таких слов с картинками, и он усвоит их на лету».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410195"/>
            <a:ext cx="4032448" cy="253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303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8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86" b="90000" l="256" r="99488">
                        <a14:foregroundMark x1="10883" y1="36786" x2="10627" y2="40714"/>
                        <a14:foregroundMark x1="15493" y1="39286" x2="12420" y2="44286"/>
                        <a14:foregroundMark x1="22279" y1="30714" x2="17542" y2="30714"/>
                        <a14:foregroundMark x1="17029" y1="23929" x2="13060" y2="31071"/>
                        <a14:foregroundMark x1="22279" y1="16071" x2="32010" y2="10357"/>
                        <a14:foregroundMark x1="27529" y1="26786" x2="24712" y2="23929"/>
                        <a14:foregroundMark x1="33547" y1="24643" x2="29706" y2="20000"/>
                        <a14:foregroundMark x1="9091" y1="47500" x2="8451" y2="4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8" r="61910" b="46656"/>
          <a:stretch/>
        </p:blipFill>
        <p:spPr bwMode="auto">
          <a:xfrm>
            <a:off x="2387216" y="4190484"/>
            <a:ext cx="2220687" cy="130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86" b="90000" l="256" r="99488">
                        <a14:foregroundMark x1="10883" y1="36786" x2="10627" y2="40714"/>
                        <a14:foregroundMark x1="15493" y1="39286" x2="12420" y2="44286"/>
                        <a14:foregroundMark x1="22279" y1="30714" x2="17542" y2="30714"/>
                        <a14:foregroundMark x1="17029" y1="23929" x2="13060" y2="31071"/>
                        <a14:foregroundMark x1="22279" y1="16071" x2="32010" y2="10357"/>
                        <a14:foregroundMark x1="27529" y1="26786" x2="24712" y2="23929"/>
                        <a14:foregroundMark x1="33547" y1="24643" x2="29706" y2="20000"/>
                        <a14:foregroundMark x1="9091" y1="47500" x2="8451" y2="4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8" r="61910" b="46656"/>
          <a:stretch/>
        </p:blipFill>
        <p:spPr bwMode="auto">
          <a:xfrm rot="10975395">
            <a:off x="3286684" y="2302131"/>
            <a:ext cx="2001202" cy="134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68513"/>
            <a:ext cx="2764701" cy="200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26898"/>
            <a:ext cx="2639350" cy="223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700" y="89272"/>
            <a:ext cx="2392599" cy="178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69033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80728"/>
            <a:ext cx="2134517" cy="142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31640" y="1786886"/>
            <a:ext cx="3096344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Снежинки танцуют летают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28977" y="2321004"/>
            <a:ext cx="33586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варежках медленно тают,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4758" y="5949878"/>
            <a:ext cx="281271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Зима по сугробам идет,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80433" y="5345964"/>
            <a:ext cx="3227753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 нею спешит  Новый год!</a:t>
            </a:r>
          </a:p>
        </p:txBody>
      </p:sp>
      <p:pic>
        <p:nvPicPr>
          <p:cNvPr id="7182" name="Picture 14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34" b="89934" l="174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16" y="188640"/>
            <a:ext cx="1575066" cy="108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Picture backgroun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1500" r="93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272" y="1278626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86" b="90000" l="256" r="99488">
                        <a14:foregroundMark x1="10883" y1="36786" x2="10627" y2="40714"/>
                        <a14:foregroundMark x1="15493" y1="39286" x2="12420" y2="44286"/>
                        <a14:foregroundMark x1="22279" y1="30714" x2="17542" y2="30714"/>
                        <a14:foregroundMark x1="17029" y1="23929" x2="13060" y2="31071"/>
                        <a14:foregroundMark x1="22279" y1="16071" x2="32010" y2="10357"/>
                        <a14:foregroundMark x1="27529" y1="26786" x2="24712" y2="23929"/>
                        <a14:foregroundMark x1="33547" y1="24643" x2="29706" y2="20000"/>
                        <a14:foregroundMark x1="9091" y1="47500" x2="8451" y2="4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8" r="61910" b="46656"/>
          <a:stretch/>
        </p:blipFill>
        <p:spPr bwMode="auto">
          <a:xfrm rot="3106947">
            <a:off x="4373839" y="391128"/>
            <a:ext cx="2220687" cy="130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Picture background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389" b="90000" l="0" r="89946">
                        <a14:foregroundMark x1="48641" y1="27778" x2="13723" y2="26806"/>
                        <a14:foregroundMark x1="53261" y1="26389" x2="40897" y2="43194"/>
                        <a14:foregroundMark x1="5842" y1="26389" x2="2582" y2="19444"/>
                        <a14:foregroundMark x1="21603" y1="40139" x2="2853" y2="47500"/>
                        <a14:foregroundMark x1="79076" y1="45417" x2="83288" y2="47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487627"/>
            <a:ext cx="1942004" cy="189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8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86" b="90000" l="256" r="99488">
                        <a14:foregroundMark x1="10883" y1="36786" x2="10627" y2="40714"/>
                        <a14:foregroundMark x1="15493" y1="39286" x2="12420" y2="44286"/>
                        <a14:foregroundMark x1="22279" y1="30714" x2="17542" y2="30714"/>
                        <a14:foregroundMark x1="17029" y1="23929" x2="13060" y2="31071"/>
                        <a14:foregroundMark x1="22279" y1="16071" x2="32010" y2="10357"/>
                        <a14:foregroundMark x1="27529" y1="26786" x2="24712" y2="23929"/>
                        <a14:foregroundMark x1="33547" y1="24643" x2="29706" y2="20000"/>
                        <a14:foregroundMark x1="9091" y1="47500" x2="8451" y2="4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8" r="61910" b="46656"/>
          <a:stretch/>
        </p:blipFill>
        <p:spPr bwMode="auto">
          <a:xfrm rot="3175589">
            <a:off x="6938283" y="3283901"/>
            <a:ext cx="2220687" cy="130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78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15416"/>
            <a:ext cx="9308116" cy="717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00047" y="1227682"/>
            <a:ext cx="4547000" cy="44644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b="1" dirty="0" err="1"/>
              <a:t>Мнемотаблица</a:t>
            </a:r>
            <a:r>
              <a:rPr lang="ru-RU" sz="2800" b="1" dirty="0"/>
              <a:t> к стихотворению «Зима пришла»  </a:t>
            </a: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220" y="1268760"/>
            <a:ext cx="2182764" cy="223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48" y="1268758"/>
            <a:ext cx="2186684" cy="223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icture backgroun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7" r="21514"/>
          <a:stretch/>
        </p:blipFill>
        <p:spPr bwMode="auto">
          <a:xfrm>
            <a:off x="4473548" y="3573016"/>
            <a:ext cx="2186684" cy="208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Picture background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5"/>
          <a:stretch/>
        </p:blipFill>
        <p:spPr bwMode="auto">
          <a:xfrm>
            <a:off x="2243597" y="3573016"/>
            <a:ext cx="2184387" cy="208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9444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166</Words>
  <Application>Microsoft Office PowerPoint</Application>
  <PresentationFormat>Экран (4:3)</PresentationFormat>
  <Paragraphs>16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Bahnschrift SemiCondensed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Мнемотаблица к стихотворению «Зима пришла»  </vt:lpstr>
      <vt:lpstr>Презентация PowerPoint</vt:lpstr>
      <vt:lpstr>   - Зайчонок какой?  - Как ты думаешь, кого ждет зайчонок? - Как ты думаешь, о чем мечтает зайчонок? - А ты знаешь, что любит твой зайчонок? - А почему зайчонок грустный?  - Какие краски ты использовал когда рисовал?   </vt:lpstr>
      <vt:lpstr>Презентация PowerPoint</vt:lpstr>
      <vt:lpstr>    В.А.Сухомлинский «Дети должны жить в мире красоты, игры, сказки, музыки, рисунка, фантазии, творчества»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Лиля Мустафина</dc:creator>
  <cp:lastModifiedBy>Айгуль</cp:lastModifiedBy>
  <cp:revision>20</cp:revision>
  <dcterms:created xsi:type="dcterms:W3CDTF">2025-11-28T20:08:42Z</dcterms:created>
  <dcterms:modified xsi:type="dcterms:W3CDTF">2025-12-01T11:27:13Z</dcterms:modified>
</cp:coreProperties>
</file>